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2A94F-3F1E-482E-B8F4-98FEDBB9504B}" type="datetimeFigureOut">
              <a:rPr lang="en-CA" smtClean="0"/>
              <a:t>2015-06-03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CF9E-6D2A-43FF-AF4C-8CB5EA0B0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1227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2A94F-3F1E-482E-B8F4-98FEDBB9504B}" type="datetimeFigureOut">
              <a:rPr lang="en-CA" smtClean="0"/>
              <a:t>2015-06-03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CF9E-6D2A-43FF-AF4C-8CB5EA0B0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2038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2A94F-3F1E-482E-B8F4-98FEDBB9504B}" type="datetimeFigureOut">
              <a:rPr lang="en-CA" smtClean="0"/>
              <a:t>2015-06-03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CF9E-6D2A-43FF-AF4C-8CB5EA0B0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7398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2A94F-3F1E-482E-B8F4-98FEDBB9504B}" type="datetimeFigureOut">
              <a:rPr lang="en-CA" smtClean="0"/>
              <a:t>2015-06-03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CF9E-6D2A-43FF-AF4C-8CB5EA0B0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2856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2A94F-3F1E-482E-B8F4-98FEDBB9504B}" type="datetimeFigureOut">
              <a:rPr lang="en-CA" smtClean="0"/>
              <a:t>2015-06-03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CF9E-6D2A-43FF-AF4C-8CB5EA0B0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6944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2A94F-3F1E-482E-B8F4-98FEDBB9504B}" type="datetimeFigureOut">
              <a:rPr lang="en-CA" smtClean="0"/>
              <a:t>2015-06-03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CF9E-6D2A-43FF-AF4C-8CB5EA0B0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6894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2A94F-3F1E-482E-B8F4-98FEDBB9504B}" type="datetimeFigureOut">
              <a:rPr lang="en-CA" smtClean="0"/>
              <a:t>2015-06-03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CF9E-6D2A-43FF-AF4C-8CB5EA0B0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5015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2A94F-3F1E-482E-B8F4-98FEDBB9504B}" type="datetimeFigureOut">
              <a:rPr lang="en-CA" smtClean="0"/>
              <a:t>2015-06-03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CF9E-6D2A-43FF-AF4C-8CB5EA0B0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4580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2A94F-3F1E-482E-B8F4-98FEDBB9504B}" type="datetimeFigureOut">
              <a:rPr lang="en-CA" smtClean="0"/>
              <a:t>2015-06-03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CF9E-6D2A-43FF-AF4C-8CB5EA0B0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6727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2A94F-3F1E-482E-B8F4-98FEDBB9504B}" type="datetimeFigureOut">
              <a:rPr lang="en-CA" smtClean="0"/>
              <a:t>2015-06-03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CF9E-6D2A-43FF-AF4C-8CB5EA0B0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7410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2A94F-3F1E-482E-B8F4-98FEDBB9504B}" type="datetimeFigureOut">
              <a:rPr lang="en-CA" smtClean="0"/>
              <a:t>2015-06-03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CF9E-6D2A-43FF-AF4C-8CB5EA0B0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750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2A94F-3F1E-482E-B8F4-98FEDBB9504B}" type="datetimeFigureOut">
              <a:rPr lang="en-CA" smtClean="0"/>
              <a:t>2015-06-03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9CF9E-6D2A-43FF-AF4C-8CB5EA0B0AA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685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431010" y="140515"/>
            <a:ext cx="4251484" cy="6546533"/>
            <a:chOff x="2431010" y="140515"/>
            <a:chExt cx="4251484" cy="6546533"/>
          </a:xfrm>
        </p:grpSpPr>
        <p:pic>
          <p:nvPicPr>
            <p:cNvPr id="1026" name="Picture 2" descr="G:\!Workgrp\KalamalkaGen\Greg\AMAT\sites\2010\access maps and notes\EP1392.14 Glenmerry\Glenmerry Google Earth_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1010" y="140515"/>
              <a:ext cx="4251484" cy="6546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5724128" y="5517232"/>
              <a:ext cx="144016" cy="216024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454058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979712" y="116632"/>
            <a:ext cx="5527262" cy="6455378"/>
            <a:chOff x="1979712" y="116632"/>
            <a:chExt cx="5527262" cy="6455378"/>
          </a:xfrm>
        </p:grpSpPr>
        <p:pic>
          <p:nvPicPr>
            <p:cNvPr id="2050" name="Picture 2" descr="G:\!Workgrp\KalamalkaGen\Greg\AMAT\sites\2010\access maps and notes\EP1392.14 Glenmerry\Glenmerry Google Earth_2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116632"/>
              <a:ext cx="5527262" cy="6455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6516216" y="4941168"/>
              <a:ext cx="360040" cy="576064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149757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O'Neill, Greg A FLNR:EX</dc:creator>
  <cp:lastModifiedBy>O'Neill, Greg A FLNR:EX</cp:lastModifiedBy>
  <cp:revision>1</cp:revision>
  <dcterms:created xsi:type="dcterms:W3CDTF">2015-06-03T15:50:54Z</dcterms:created>
  <dcterms:modified xsi:type="dcterms:W3CDTF">2015-06-03T15:54:58Z</dcterms:modified>
</cp:coreProperties>
</file>